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70" r:id="rId4"/>
    <p:sldId id="271" r:id="rId5"/>
    <p:sldId id="269" r:id="rId6"/>
    <p:sldId id="267" r:id="rId7"/>
    <p:sldId id="258" r:id="rId8"/>
    <p:sldId id="265" r:id="rId9"/>
    <p:sldId id="264" r:id="rId10"/>
    <p:sldId id="260" r:id="rId11"/>
    <p:sldId id="261" r:id="rId12"/>
    <p:sldId id="259" r:id="rId13"/>
    <p:sldId id="262" r:id="rId14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C360-169E-99AF-BFB4-7C97590C9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05DCB-F8DA-4699-3D3E-E1E52405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81877-3211-1328-C52A-43D1A322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D2BA6-2BD7-1F51-671D-0453633F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4CEB-15FA-2EF6-CAEC-C553456A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858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283AE-ABDD-1329-5B78-1048893F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36734-F918-F684-1CE6-2172F6975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6BA4C-8155-F1B1-A5FE-4313C66E7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D02C1-BE84-5DC1-E0B8-6D5CDC7E3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A493E-083E-A4BD-D5A4-FF91E510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778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36A4-D9A1-7A24-8E46-79F1AAF1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31BB6-4BF8-F230-8A16-5DACCCE9F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1E869-5FFF-0487-9D88-69931A8A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5F66D-9E5A-D710-0B9B-D0EBE7A5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48C65-7E1B-B9A9-5C77-4ED22440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15637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30F1B-9F89-E61F-0FEA-7C8ECD90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4F02A-3501-5BAD-D91A-714206B79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576F2-E9FB-787F-A5DB-7B76E7643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B3D0E-94E1-9210-EB3C-CF55B8AD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3D093-25C9-72C9-906A-D372FDB5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3B252-00B2-333B-5629-F3C42C75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703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F647-5A35-FB16-53C4-FA6D7948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DDEFA-045B-5846-63BC-6F0C9845A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A55B9-D0D5-AAA6-CEC1-61B06B346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88D77-5BDC-8131-5C7B-5FA5DC0F0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E2A81-CCFD-7523-A899-73C551991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DD9AA4-8907-ECCF-7592-2AF32712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8BF8CD-99F3-A992-98A0-DA0B79EB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F18B89-B2D1-4F4B-08A5-F8B68B57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0275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8C78-8C86-443F-DA7F-1AAE559A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D6C152-6B0C-06B0-3480-FEC744ADE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14571F-8229-5F88-E81F-B8D174128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9DC327-8951-3912-0F88-6145E816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4384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DE441-9E79-CDD2-F29C-0EDC5E8A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B5CDC-94BC-8A11-6585-84767BBE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F1A72-0E41-CEBF-3DBD-42F5136D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5568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E4B9F-4189-9B79-39A2-1AF5DB873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6B676-93A3-6A4A-F485-4BA9F472D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405E4-ECC1-506E-8631-E58332E44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9EC2D-F2E5-7FF0-82E5-21EF6A2D0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709E4-1450-AAF7-8B70-6B432FC1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E79B3-31C1-0801-5CB1-CA45EB5DB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5280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22DEE-526A-AC69-079F-8F1B6AAB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77F060-35E4-9AD6-5E63-4B02C53B7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F0357-6341-762F-6654-CECE7E0C7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2003A-AAD1-9608-8F33-563EEED9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AD9E5-F551-32D6-B35C-2BB294C0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34189-5B9B-DAE7-31E1-E2B9599B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45837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07D8-548C-BBCF-C3D8-5E46AAD4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7624E-4842-7E06-30DC-61FFBAD7F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3C5FC-E90F-40AB-1AE5-E1698433D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034FE-0CCA-545D-D027-93F44638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F98F2-B60A-E95C-3672-1E0B9A62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0765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E426B6-BE56-6E56-21BD-C39B46725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403BD-2578-86FB-031D-2AC254795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33E4F-1B91-A625-851A-D434626B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49936-2BBC-46C8-A5AD-E422C56EF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7E763-D46B-8284-A0A5-EB0802C4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6141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8C154-FC60-1D28-8869-81CCCEC1B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BA122-6552-E423-F831-7DB236538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C12C-FB82-23B6-37BC-684BE1886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2741E-0755-4BDC-9F12-A6C9C7DF05B7}" type="datetimeFigureOut">
              <a:rPr lang="es-CR" smtClean="0"/>
              <a:t>3/8/23</a:t>
            </a:fld>
            <a:endParaRPr lang="es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205B8-3F7D-2FAC-3A69-6139458E4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FEA09-1C4C-C21D-57F8-D0EC37AF0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585A9-6CD8-40ED-AD4C-2530309AFE2D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9177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645561-AE5D-6343-A4FF-D380641F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866" y="442911"/>
            <a:ext cx="3180223" cy="6315693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 door</a:t>
            </a:r>
          </a:p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branding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2ABA30-2D54-F14F-8B97-992DB75E8CC8}"/>
              </a:ext>
            </a:extLst>
          </p:cNvPr>
          <p:cNvSpPr txBox="1"/>
          <p:nvPr/>
        </p:nvSpPr>
        <p:spPr>
          <a:xfrm>
            <a:off x="1916015" y="1075646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04B41B9-6F1D-CE46-9023-B59534CCB61C}"/>
              </a:ext>
            </a:extLst>
          </p:cNvPr>
          <p:cNvSpPr txBox="1"/>
          <p:nvPr/>
        </p:nvSpPr>
        <p:spPr>
          <a:xfrm>
            <a:off x="6064530" y="1075646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2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2D951D5-68A7-A94A-85C9-D287C627C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4798" y="442911"/>
            <a:ext cx="3180223" cy="6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2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645561-AE5D-6343-A4FF-D380641F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380" y="1075649"/>
            <a:ext cx="9932707" cy="2543178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 top</a:t>
            </a:r>
          </a:p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branding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BCDB5E-662E-4149-9635-9B5D3EAA9A19}"/>
              </a:ext>
            </a:extLst>
          </p:cNvPr>
          <p:cNvSpPr txBox="1"/>
          <p:nvPr/>
        </p:nvSpPr>
        <p:spPr>
          <a:xfrm>
            <a:off x="994437" y="1075649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C6239F-9BF3-0F40-945E-441137B0C255}"/>
              </a:ext>
            </a:extLst>
          </p:cNvPr>
          <p:cNvSpPr txBox="1"/>
          <p:nvPr/>
        </p:nvSpPr>
        <p:spPr>
          <a:xfrm>
            <a:off x="1005394" y="3728091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2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17D37B0-D585-A342-B442-B32C87B2D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380" y="4035868"/>
            <a:ext cx="9932707" cy="254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4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 branding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8245CB-548E-624E-B4B3-4CEDE2B30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91" y="-1"/>
            <a:ext cx="6854353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0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</a:t>
            </a:r>
          </a:p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branding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DDB019F-D258-1645-ADF8-44DF2C395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784" y="0"/>
            <a:ext cx="9148020" cy="686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62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3145536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 window</a:t>
            </a:r>
          </a:p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Branding / stopper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3BA5CD-1030-5E47-BDFB-89803F985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41"/>
          <a:stretch/>
        </p:blipFill>
        <p:spPr>
          <a:xfrm>
            <a:off x="3871609" y="-8010"/>
            <a:ext cx="7532451" cy="687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4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Fridge window</a:t>
            </a:r>
          </a:p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branding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AE8BE9-5B1F-F84A-B07A-0F37220DD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5015" y="442899"/>
            <a:ext cx="6890545" cy="59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58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stopper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A50AC40-CF70-FD44-9293-4FFB819E5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77" y="756062"/>
            <a:ext cx="8745383" cy="560582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9CD6DA3-926A-C74D-AD7C-E51B97D503C3}"/>
              </a:ext>
            </a:extLst>
          </p:cNvPr>
          <p:cNvSpPr txBox="1"/>
          <p:nvPr/>
        </p:nvSpPr>
        <p:spPr>
          <a:xfrm>
            <a:off x="994437" y="1075649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1</a:t>
            </a:r>
          </a:p>
        </p:txBody>
      </p:sp>
    </p:spTree>
    <p:extLst>
      <p:ext uri="{BB962C8B-B14F-4D97-AF65-F5344CB8AC3E}">
        <p14:creationId xmlns:p14="http://schemas.microsoft.com/office/powerpoint/2010/main" val="264407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645561-AE5D-6343-A4FF-D380641F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3974" y="1075649"/>
            <a:ext cx="9007813" cy="4672730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shelfstrips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FEF840D-D4B0-BA4E-9212-2D6DE5F722BA}"/>
              </a:ext>
            </a:extLst>
          </p:cNvPr>
          <p:cNvSpPr txBox="1"/>
          <p:nvPr/>
        </p:nvSpPr>
        <p:spPr>
          <a:xfrm>
            <a:off x="994437" y="1075649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EB7564-103D-494E-8D44-5E8507BB7520}"/>
              </a:ext>
            </a:extLst>
          </p:cNvPr>
          <p:cNvSpPr txBox="1"/>
          <p:nvPr/>
        </p:nvSpPr>
        <p:spPr>
          <a:xfrm>
            <a:off x="994437" y="2833113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095D47-53A9-364B-B513-7BF4440ECD0D}"/>
              </a:ext>
            </a:extLst>
          </p:cNvPr>
          <p:cNvSpPr txBox="1"/>
          <p:nvPr/>
        </p:nvSpPr>
        <p:spPr>
          <a:xfrm>
            <a:off x="994437" y="4294598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3</a:t>
            </a:r>
          </a:p>
        </p:txBody>
      </p:sp>
    </p:spTree>
    <p:extLst>
      <p:ext uri="{BB962C8B-B14F-4D97-AF65-F5344CB8AC3E}">
        <p14:creationId xmlns:p14="http://schemas.microsoft.com/office/powerpoint/2010/main" val="207529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stopper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A50AC40-CF70-FD44-9293-4FFB819E5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4213" y="211526"/>
            <a:ext cx="6342434" cy="656380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9CD6DA3-926A-C74D-AD7C-E51B97D503C3}"/>
              </a:ext>
            </a:extLst>
          </p:cNvPr>
          <p:cNvSpPr txBox="1"/>
          <p:nvPr/>
        </p:nvSpPr>
        <p:spPr>
          <a:xfrm>
            <a:off x="994437" y="1075649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Opc. 2</a:t>
            </a:r>
          </a:p>
        </p:txBody>
      </p:sp>
    </p:spTree>
    <p:extLst>
      <p:ext uri="{BB962C8B-B14F-4D97-AF65-F5344CB8AC3E}">
        <p14:creationId xmlns:p14="http://schemas.microsoft.com/office/powerpoint/2010/main" val="3853715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645561-AE5D-6343-A4FF-D380641F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52" y="223736"/>
            <a:ext cx="11719265" cy="4931923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4 way</a:t>
            </a: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DBD5232B-93BC-CD4F-A594-F26F781B4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139" y="5001752"/>
            <a:ext cx="1720117" cy="18562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8ED21-9480-F742-9B99-503138F80DAC}"/>
              </a:ext>
            </a:extLst>
          </p:cNvPr>
          <p:cNvSpPr txBox="1"/>
          <p:nvPr/>
        </p:nvSpPr>
        <p:spPr>
          <a:xfrm>
            <a:off x="8145291" y="5803108"/>
            <a:ext cx="25614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Medidas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aprox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del</a:t>
            </a:r>
          </a:p>
          <a:p>
            <a:pPr algn="ctr"/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plano enviado</a:t>
            </a:r>
            <a:endParaRPr lang="es-C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06175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645561-AE5D-6343-A4FF-D380641F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6500" y="0"/>
            <a:ext cx="6437531" cy="6706759"/>
          </a:xfrm>
          <a:prstGeom prst="rect">
            <a:avLst/>
          </a:prstGeom>
        </p:spPr>
      </p:pic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Small floordisplay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B36297E-5C31-CE45-9DF5-E08ADFFE6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7369" y="3535658"/>
            <a:ext cx="967091" cy="25954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C4555EB-D4EE-F347-92C2-BA9309D7D6F9}"/>
              </a:ext>
            </a:extLst>
          </p:cNvPr>
          <p:cNvSpPr txBox="1"/>
          <p:nvPr/>
        </p:nvSpPr>
        <p:spPr>
          <a:xfrm>
            <a:off x="9399291" y="6211669"/>
            <a:ext cx="2835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Medidas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aprox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de </a:t>
            </a:r>
          </a:p>
          <a:p>
            <a:pPr algn="ctr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un mojito small</a:t>
            </a:r>
            <a:endParaRPr lang="es-C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7598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0" y="0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Parasite unit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BA4609-F88B-9D4A-AFEF-E4DDDB8897E9}"/>
              </a:ext>
            </a:extLst>
          </p:cNvPr>
          <p:cNvSpPr txBox="1"/>
          <p:nvPr/>
        </p:nvSpPr>
        <p:spPr>
          <a:xfrm>
            <a:off x="9047685" y="6211669"/>
            <a:ext cx="3538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Trabajar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medidas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aprox</a:t>
            </a:r>
            <a:endParaRPr lang="es-C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endParaRPr lang="es-MX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532CCF0-00BC-2945-946B-EBCCF1A5C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442" y="4243112"/>
            <a:ext cx="1377876" cy="196855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B1637F-A782-7F43-BBDD-32A947A51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463530"/>
            <a:ext cx="9041391" cy="61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20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1DE88BC5-C701-EE48-AEA9-5A8D06700B0D}"/>
              </a:ext>
            </a:extLst>
          </p:cNvPr>
          <p:cNvSpPr/>
          <p:nvPr/>
        </p:nvSpPr>
        <p:spPr>
          <a:xfrm>
            <a:off x="97276" y="301557"/>
            <a:ext cx="2476500" cy="885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800" dirty="0">
                <a:solidFill>
                  <a:srgbClr val="7030A0"/>
                </a:solidFill>
                <a:latin typeface="MDLZ BITE TYPE" panose="00000500000000000000" pitchFamily="2" charset="0"/>
              </a:rPr>
              <a:t>Ristra permanente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BA4609-F88B-9D4A-AFEF-E4DDDB8897E9}"/>
              </a:ext>
            </a:extLst>
          </p:cNvPr>
          <p:cNvSpPr txBox="1"/>
          <p:nvPr/>
        </p:nvSpPr>
        <p:spPr>
          <a:xfrm>
            <a:off x="9047685" y="6211669"/>
            <a:ext cx="3538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Trabajar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medidas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aprox</a:t>
            </a:r>
            <a:endParaRPr lang="es-C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B1637F-A782-7F43-BBDD-32A947A51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1915" y="301557"/>
            <a:ext cx="1688170" cy="6153804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A59B26C-13DC-194A-993D-1D92AB5D5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34" y="3822970"/>
            <a:ext cx="1601567" cy="213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363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7920</TotalTime>
  <Words>73</Words>
  <Application>Microsoft Macintosh PowerPoint</Application>
  <PresentationFormat>Panorámica</PresentationFormat>
  <Paragraphs>33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MDLZ BITE TYPE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Mondelez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Quintana, Carolina</dc:creator>
  <cp:lastModifiedBy>Monse Galindo</cp:lastModifiedBy>
  <cp:revision>10</cp:revision>
  <dcterms:created xsi:type="dcterms:W3CDTF">2023-07-25T22:58:31Z</dcterms:created>
  <dcterms:modified xsi:type="dcterms:W3CDTF">2023-08-03T23:14:18Z</dcterms:modified>
</cp:coreProperties>
</file>