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75" r:id="rId4"/>
    <p:sldId id="262" r:id="rId5"/>
    <p:sldId id="276" r:id="rId6"/>
    <p:sldId id="264" r:id="rId7"/>
    <p:sldId id="277" r:id="rId8"/>
    <p:sldId id="263" r:id="rId9"/>
    <p:sldId id="278" r:id="rId10"/>
    <p:sldId id="273" r:id="rId11"/>
    <p:sldId id="279" r:id="rId12"/>
    <p:sldId id="268" r:id="rId13"/>
    <p:sldId id="295" r:id="rId14"/>
    <p:sldId id="266" r:id="rId15"/>
    <p:sldId id="265" r:id="rId16"/>
    <p:sldId id="280" r:id="rId17"/>
    <p:sldId id="267" r:id="rId18"/>
    <p:sldId id="294" r:id="rId19"/>
    <p:sldId id="290" r:id="rId20"/>
    <p:sldId id="287" r:id="rId21"/>
    <p:sldId id="281" r:id="rId22"/>
    <p:sldId id="292" r:id="rId23"/>
    <p:sldId id="291" r:id="rId24"/>
    <p:sldId id="282" r:id="rId25"/>
    <p:sldId id="283" r:id="rId26"/>
    <p:sldId id="293" r:id="rId27"/>
    <p:sldId id="269" r:id="rId28"/>
    <p:sldId id="284" r:id="rId2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2277"/>
    <a:srgbClr val="3B2873"/>
    <a:srgbClr val="ED3276"/>
    <a:srgbClr val="E62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0"/>
    <p:restoredTop sz="96405"/>
  </p:normalViewPr>
  <p:slideViewPr>
    <p:cSldViewPr snapToGrid="0" snapToObjects="1">
      <p:cViewPr varScale="1">
        <p:scale>
          <a:sx n="131" d="100"/>
          <a:sy n="131" d="100"/>
        </p:scale>
        <p:origin x="184" y="1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A90AA-E4CF-084C-ADB7-9CCECD771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678C35-CBC6-474B-A462-0A045342F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2F7E3A-5591-4A45-920A-9270160EE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F38384-AB99-D54E-A9B3-0AAB02ED5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C88566-C5B3-9849-BD88-54E0B31EA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7905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3E56D-95FF-564E-8598-063A37021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0CD00C-412C-6949-BFD4-3F74081DC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BCDA99-89A3-D347-9E9E-2E13BBCD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D938AA-679C-694C-9D3C-B44050F10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79DC64-F98B-FE48-9EE4-DFD37BCEB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6038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B5A2EC-F7BA-3F48-8E8B-AD2AB515E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D8254C-122C-7B4D-803C-EC5A999C2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D50375-1DE4-6B43-8593-415216A11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BB428B-DD5A-A347-9C7E-C5F2A966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4B6287-2DC5-F642-B192-09C630F42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9224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67ABD-FD93-5C41-8280-E1CCA9F2D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F647EE-39A6-F649-9A66-E059C9489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AEE011-BDF8-EF47-AFDB-A7348D32B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C98E2B-6199-9D4A-B6D8-58DB30B5D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4F5268-1CE8-1D49-AB70-2F2FF794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52C277-6999-E84E-B6CD-518980FDD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8398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3CF8C-A975-3647-AA24-A0C29298D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1A6B5F-A632-D149-8FAC-322BF1BD2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B9CA031-C1DB-F649-987E-4688863A6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5716749-F3CD-E341-82D2-F98AE0D815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CFBBBC6-5BC1-0F4D-ABF7-6B639A0AA3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C465DE7-9C9B-FC4D-A474-546751042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D2B601C-7251-A74B-ADA2-B448423E1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641D2E0-40A0-D74B-9DC1-5814EC83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920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946817-F0BA-F641-A09E-8F29B11F2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6ED339-2B7A-E04C-BE0B-51B306AA5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B25D4E7-A8A8-8F43-BFBA-574156046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0FC35A-D03E-2046-8E63-129FDD3C7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601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C66F07-C6A7-1D4E-83DD-609A592B1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296EA7F-744B-8545-80F6-2D2B0A03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AD7A31-3BFF-E442-A938-6B567C251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782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8154CF-7E5F-C243-BCE2-FAF5AF9EE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F6CFC1-6B1C-1E45-9402-AE215C2FE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5A5635-B9EA-4246-9863-1F4EE81F5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E8147B-EDD4-344C-9CF7-2B8F8C955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2A0E6DA-CC7B-8F4A-8245-DCD36E2F6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62408C-2DFD-224B-9327-5C710C332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3420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1A485-0C53-ED4B-9CA4-8FCF01ACE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DA2C314-0F5B-E24E-B435-F0E2B327C5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64388E4-36B9-014A-BC7D-6243E4C28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8811D7-A648-D146-8BA4-6445C4A15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B3C71B-7E22-4742-B995-8C1DF7737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1B8605-9B15-1642-96E8-7A89C7582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825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6F2D18-FC43-1646-9CE1-0A844C9D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443DB3-C347-D040-A96C-AD9BF09FA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410065-DEA8-2D44-9C2C-B2F9049B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2E3078-828C-8A49-A7D7-B60E55339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4244E7-3D3B-B549-907C-87B3F758A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333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097425-6250-764E-8CCE-841763A5A7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245A84-3278-D147-98DB-82CBBA5DC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D5B0A-2060-414C-B27F-3FB169B9C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89F272-36D1-D64F-806E-3863F1FCE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64B0FA-97D8-7D4A-B651-9F2E7AF3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7335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EB7E82F-9933-A647-BB11-D71A6DB8C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99FC05-FD7D-694C-A314-8FC576D89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96EA49-6E9D-B646-8AE4-AE4764D7D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26D47-39C4-C04A-9E8B-BC76FE382BB9}" type="datetimeFigureOut">
              <a:rPr lang="es-MX" smtClean="0"/>
              <a:t>14/02/21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2B0F39-99BB-5E4C-92F9-8D512C62A6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0FA9C7-5D3F-B04B-85C1-5BA147A3B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10B3C-110F-1A4C-96EC-BD187C9E09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929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775"/>
            <a:ext cx="12203793" cy="686377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111EDD7-FD11-BA4F-8857-EE6C7408761D}"/>
              </a:ext>
            </a:extLst>
          </p:cNvPr>
          <p:cNvSpPr txBox="1"/>
          <p:nvPr/>
        </p:nvSpPr>
        <p:spPr>
          <a:xfrm>
            <a:off x="904672" y="4717915"/>
            <a:ext cx="3708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>
                <a:solidFill>
                  <a:schemeClr val="bg1"/>
                </a:solidFill>
                <a:latin typeface="Helvetica" pitchFamily="2" charset="0"/>
              </a:rPr>
              <a:t>TOOLKIT 2021</a:t>
            </a:r>
          </a:p>
        </p:txBody>
      </p:sp>
    </p:spTree>
    <p:extLst>
      <p:ext uri="{BB962C8B-B14F-4D97-AF65-F5344CB8AC3E}">
        <p14:creationId xmlns:p14="http://schemas.microsoft.com/office/powerpoint/2010/main" val="2959431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707E82D-3189-A148-B1C5-38ACB9DED312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Poster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7300ED3-DD16-114F-9010-91BA51E1E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408" y="0"/>
            <a:ext cx="55377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5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C121AEC-837F-E845-962E-9575035185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9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B919F6F-E5CB-4843-9D00-5832A951DCEE}"/>
              </a:ext>
            </a:extLst>
          </p:cNvPr>
          <p:cNvSpPr txBox="1"/>
          <p:nvPr/>
        </p:nvSpPr>
        <p:spPr>
          <a:xfrm>
            <a:off x="5673" y="291989"/>
            <a:ext cx="1770365" cy="400110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MX" sz="2000" dirty="0">
                <a:solidFill>
                  <a:schemeClr val="bg1"/>
                </a:solidFill>
                <a:latin typeface="Century Gothic"/>
              </a:rPr>
              <a:t>   </a:t>
            </a:r>
            <a:r>
              <a:rPr lang="es-MX" sz="2000" dirty="0" err="1">
                <a:solidFill>
                  <a:schemeClr val="bg1"/>
                </a:solidFill>
                <a:latin typeface="Century Gothic"/>
              </a:rPr>
              <a:t>Shelf</a:t>
            </a:r>
            <a:r>
              <a:rPr lang="es-MX" sz="2000" dirty="0">
                <a:solidFill>
                  <a:schemeClr val="bg1"/>
                </a:solidFill>
                <a:latin typeface="Century Gothic"/>
              </a:rPr>
              <a:t> </a:t>
            </a:r>
            <a:r>
              <a:rPr lang="es-MX" sz="2000" dirty="0" err="1">
                <a:solidFill>
                  <a:schemeClr val="bg1"/>
                </a:solidFill>
                <a:latin typeface="Century Gothic"/>
              </a:rPr>
              <a:t>strip</a:t>
            </a:r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FC11D0B-F8A3-E543-9895-87B6178E2D32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Shelf Strip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FF96AE-B7B3-8343-8B25-2BA053B5C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7" y="2505859"/>
            <a:ext cx="10302240" cy="18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03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583D673-1DC3-0B4E-965E-3B63CE28B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11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DA3F136-3B65-034F-9A40-AE7745652B92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Wobbler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CD59610-3A88-4B45-AE4B-68790B1C2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390" y="0"/>
            <a:ext cx="3419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21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8967DB7-93A6-B942-9DBD-FFC4E6A9C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99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76631909-487C-F14B-B483-C2AED52D86A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84ABDB2-A83B-154F-BF4B-49D16F3AA240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Stopper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B45FE7C-3D9B-0D4F-8483-4832A0598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90" y="406616"/>
            <a:ext cx="9967296" cy="633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82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44979E8-C0A4-4548-B250-254366946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03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16D35A1-114C-BD41-86DB-013322582C4A}"/>
              </a:ext>
            </a:extLst>
          </p:cNvPr>
          <p:cNvSpPr txBox="1"/>
          <p:nvPr/>
        </p:nvSpPr>
        <p:spPr>
          <a:xfrm>
            <a:off x="10379413" y="223737"/>
            <a:ext cx="1830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Adaptable 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Wing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90ACF4F-EF45-474B-A4A5-10566CA75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516" y="-2244"/>
            <a:ext cx="2591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1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E90A84A-7A16-6346-B4D2-E2A886130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77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853AB62-5A45-D842-AD4F-E93A6C5D6D8D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Price Talker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090FA4E-E653-2646-AB15-7B5870715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533" y="1635160"/>
            <a:ext cx="4142268" cy="41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517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381497E-5844-864D-811B-6D7D32576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31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466D788-9303-7149-9477-4A1CD058E9C2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Headers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29B4FFF-3AFB-5C40-A046-868362B38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82" y="2120528"/>
            <a:ext cx="4585571" cy="338111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A0DA908-AA21-BB48-AA8C-42DA5291C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4648" y="1584960"/>
            <a:ext cx="5044588" cy="391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05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795E1E0-70E2-404C-9561-EEC3220008E9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Side Panel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99B687C-818A-624C-ADF7-1CA4E4AD1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859" y="0"/>
            <a:ext cx="3520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18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49A8F83-4AD2-F644-8B94-130EE3732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418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FD99761-F7B5-D14A-AF8C-8CEA47794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161" y="414546"/>
            <a:ext cx="5204249" cy="602890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DFB8E37-68FA-5B43-A80B-20226F49494E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Picture Frame</a:t>
            </a:r>
          </a:p>
        </p:txBody>
      </p:sp>
    </p:spTree>
    <p:extLst>
      <p:ext uri="{BB962C8B-B14F-4D97-AF65-F5344CB8AC3E}">
        <p14:creationId xmlns:p14="http://schemas.microsoft.com/office/powerpoint/2010/main" val="4171776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DFB8E37-68FA-5B43-A80B-20226F49494E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Picture Frame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0796399-A98A-5A48-BB11-4E49C1D02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363" y="0"/>
            <a:ext cx="7385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80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853AB62-5A45-D842-AD4F-E93A6C5D6D8D}"/>
              </a:ext>
            </a:extLst>
          </p:cNvPr>
          <p:cNvSpPr txBox="1"/>
          <p:nvPr/>
        </p:nvSpPr>
        <p:spPr>
          <a:xfrm>
            <a:off x="10379413" y="223737"/>
            <a:ext cx="1830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Gondola Premium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BA7D8DE-5F08-5E4A-88A2-5E38F17F9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29" y="223736"/>
            <a:ext cx="8534331" cy="644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790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587CC1C-8F0F-3F4B-AB56-B0050C786B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20" r="22640"/>
          <a:stretch/>
        </p:blipFill>
        <p:spPr>
          <a:xfrm>
            <a:off x="1595120" y="254000"/>
            <a:ext cx="3495040" cy="635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F0A082-BD52-9941-AD74-9B2B42F30A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00" r="19920"/>
          <a:stretch/>
        </p:blipFill>
        <p:spPr>
          <a:xfrm>
            <a:off x="7406640" y="142240"/>
            <a:ext cx="384048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80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472330A-B00A-AD47-B1FA-CF18FD938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100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853AB62-5A45-D842-AD4F-E93A6C5D6D8D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Mojito Striker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A08876-B0AF-4941-99B7-F810DC52E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564" y="-2244"/>
            <a:ext cx="5432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8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853AB62-5A45-D842-AD4F-E93A6C5D6D8D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Mojito Striker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18EFAC-558A-C24D-BD21-DF0AF8C8C6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00" r="25680"/>
          <a:stretch/>
        </p:blipFill>
        <p:spPr>
          <a:xfrm>
            <a:off x="4927600" y="254000"/>
            <a:ext cx="2712720" cy="6350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AAD3C71-F59A-4E48-8875-3DAB3A31B8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353" r="32247"/>
          <a:stretch/>
        </p:blipFill>
        <p:spPr>
          <a:xfrm>
            <a:off x="1274594" y="223737"/>
            <a:ext cx="21844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17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7E1727-97A0-C248-B749-EB567FC98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740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5FD238E7-82D6-9347-9C07-326B90FD5C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C4DC004-BCA7-4A4C-86F9-3C34966B1C39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Paper Wrap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26BDADC-DC0E-B244-8FB3-65564C226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133" y="924560"/>
            <a:ext cx="5185945" cy="516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17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4F38AB-5788-3941-91F6-8C7A33268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6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BED3087-A71C-4873-BD75-917FF21A8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43B60DA-889D-2A48-A81C-907B3CDE6243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Billboard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46460AC-317B-D943-A9D1-14E374B65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60" y="1060546"/>
            <a:ext cx="9946924" cy="473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193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>
            <a:extLst>
              <a:ext uri="{FF2B5EF4-FFF2-40B4-BE49-F238E27FC236}">
                <a16:creationId xmlns:a16="http://schemas.microsoft.com/office/drawing/2014/main" id="{2DBE7DD8-4310-D246-B0D3-8C32312516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" y="-2244"/>
            <a:ext cx="12201503" cy="686248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6151FF9-CB2C-5E49-BB5F-C1F91E8BAD5F}"/>
              </a:ext>
            </a:extLst>
          </p:cNvPr>
          <p:cNvSpPr txBox="1"/>
          <p:nvPr/>
        </p:nvSpPr>
        <p:spPr>
          <a:xfrm>
            <a:off x="10379413" y="223737"/>
            <a:ext cx="18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Helvetica" pitchFamily="2" charset="0"/>
              </a:rPr>
              <a:t>Digital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3AEF1-ED17-CE4F-A36A-5BB18C0E8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3586480"/>
            <a:ext cx="3093720" cy="309372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7002800-62D9-B544-A167-F5DAA4291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7640" y="3586480"/>
            <a:ext cx="3093720" cy="309372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6F728D9-9945-CA4D-B514-11880E0B4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360" y="594360"/>
            <a:ext cx="7469824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868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</TotalTime>
  <Words>33</Words>
  <Application>Microsoft Macintosh PowerPoint</Application>
  <PresentationFormat>Panorámica</PresentationFormat>
  <Paragraphs>19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Century Gothic</vt:lpstr>
      <vt:lpstr>Helvetica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371</cp:revision>
  <dcterms:created xsi:type="dcterms:W3CDTF">2020-07-10T20:30:44Z</dcterms:created>
  <dcterms:modified xsi:type="dcterms:W3CDTF">2021-02-15T05:15:04Z</dcterms:modified>
</cp:coreProperties>
</file>