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87" r:id="rId4"/>
    <p:sldId id="274" r:id="rId5"/>
    <p:sldId id="291" r:id="rId6"/>
    <p:sldId id="294" r:id="rId7"/>
    <p:sldId id="270" r:id="rId8"/>
    <p:sldId id="295" r:id="rId9"/>
    <p:sldId id="29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C5353-6188-3748-8314-E210EEDB1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B2287E-1C9A-FC45-A947-78DAF551A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527169-00DF-FE4D-A607-6C438741F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DECC5D-BDD0-CF42-80C6-544BEFB4A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F5E4D1-7F7F-AA46-9077-8AD3F506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633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313F9-6A50-2F47-99AA-5F0433FFF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E27AD5-9042-214C-8D0D-0D28A23B1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B0B8E9-0E8E-634C-8ABA-5569919E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32B533-BE46-6448-9FBE-5649742B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633174-BE43-654B-8599-75314D0A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230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65FB7-1A51-DA43-ACD3-6C8FC2B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67B3C1-E107-D04E-BD63-34306B002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50FDD9-EA1B-304E-BF88-8C60EED6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EEEDCE-56A6-4F4F-8BE9-53EC7E34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1841ED-F29B-3843-B0C6-69362D1EC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741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2761A-34DC-D74C-A2F0-38A72A6FA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1C64F9-D929-1748-9928-A18F32DB3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4887E6-025A-8741-83D3-28AA1845C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26A916-607A-FE4B-B74A-F14B2310A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759BE7-8239-C446-A3E4-2F4A99F8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DC1B69-1528-2046-B7AE-234E6BF3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875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C4444-D7D2-2542-A9CF-84A04BC52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53340-C06F-6143-9299-0CA7F7696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452EC9-E981-9E49-964D-7F79EA076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C75681-9324-F447-B496-3E6750EDA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0DD82-5080-7149-B7B1-D8BD41251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088C6F-5808-EB43-8A96-EF8D1466A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E581C7-C408-4742-9313-7EA17192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A01838-E91B-E54B-84E1-F23795256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783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90749-5A2E-1C4D-83D6-825D779B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03CD7F-FB67-2746-9D6B-5098696B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BB1D7B-00AD-4243-8C86-80CF09D3A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093BAE-2019-D344-B588-E0521EC4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673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2571B3-00A1-FD49-89DE-08A247B0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63C6D6-D73A-434D-94F7-96DC7F39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CD61AC-29DA-5149-BE22-CE9C9E05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925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A31B5-8E54-294E-AFE4-4B756D759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B495D3-01CE-BB43-905F-66764EBDF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BC6041-7CD8-084A-BE85-9F66EB2B5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A07689-6AB4-B643-A491-1DA9CCCF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621929-968E-DB45-9C6F-81A215AD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DA6E68-58DE-8643-9CE5-780D517D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61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5A639-6D42-2741-A12A-B92D103B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343DA2D-B36A-154A-BAE2-6E330BC13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71505C-4EB3-9B43-A6F6-6CECC41F1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1B758E-D33B-4241-8811-5BB7AC10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F3B7FB-3669-924A-98F6-39CC88C5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8F77A6-B8BE-5B45-B4CB-1A019902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83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2020E-3761-EA40-AC84-CAFDF6A4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A2AACA-E5FE-3F4C-9832-6E90D66E6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B31697-ACC2-7444-BB06-D119BC4CA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728789-18C1-C94E-882F-426F5FAF0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1A133E-B6AE-ED4D-B79B-5890EDC6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984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794D14-1627-434F-A23B-97189656D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D52856-241C-2841-80B2-F1861A6CD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541A79-B11D-1A4A-863A-D42AF225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FD5D2A-73DF-4E4D-97DB-440E1D70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27D438-14B5-DE4D-B24A-071498AB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313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AE960F-3AAA-334F-92F3-692A6FB52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8378FC-0CB0-C143-BA7D-C6CA8A56F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B5CE73-1327-2C41-A6D4-55C8DB41A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577B1-F1D8-4445-B7A7-50350E3F124C}" type="datetimeFigureOut">
              <a:rPr lang="es-MX" smtClean="0"/>
              <a:t>03/05/23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35FCE-5E23-1D4D-B022-F5B578D41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28E53D-5CD8-DF42-AD70-640AA6958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FB470-7E24-E749-8881-9F543DDFE2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397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0383450-8591-2C4E-82EA-CE6E726C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462" y="-36239"/>
            <a:ext cx="12249804" cy="689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17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228600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POSTER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89109" y="0"/>
            <a:ext cx="4966192" cy="633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8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2276272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SHELFSTRIP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DE2F7B-62B0-054F-92E3-9AD097C50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1685" y="1887167"/>
            <a:ext cx="11863866" cy="171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7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183896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WOBBLER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22578" y="93809"/>
            <a:ext cx="2876145" cy="667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32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183896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PRICE TALKER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DE2F7B-62B0-054F-92E3-9AD097C50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99353" y="254000"/>
            <a:ext cx="5560102" cy="54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8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183896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STOPPER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03896" y="398834"/>
            <a:ext cx="8565337" cy="532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3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0" y="254000"/>
            <a:ext cx="1274323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WING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46427" y="116731"/>
            <a:ext cx="3035691" cy="684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1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1" y="254000"/>
            <a:ext cx="1770434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SIDE PANEL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39797" y="-153811"/>
            <a:ext cx="3706901" cy="701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1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AD9CE3-E9EA-1840-BA14-5047E1E461BF}"/>
              </a:ext>
            </a:extLst>
          </p:cNvPr>
          <p:cNvSpPr txBox="1"/>
          <p:nvPr/>
        </p:nvSpPr>
        <p:spPr>
          <a:xfrm>
            <a:off x="1" y="254000"/>
            <a:ext cx="1770434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pc="300" dirty="0">
                <a:solidFill>
                  <a:schemeClr val="bg1"/>
                </a:solidFill>
                <a:latin typeface="DIN Alternate" panose="020B0500000000000000" pitchFamily="34" charset="77"/>
              </a:rPr>
              <a:t>POST 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81DA1E-A51A-E44F-9644-72B187BD5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50299" y="1284636"/>
            <a:ext cx="4192035" cy="41920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528FDFF-850C-B142-AAB5-EC73117F39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2172" y="1284636"/>
            <a:ext cx="4192036" cy="41920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ED97DB1-EBA6-5444-AA30-1082AB6FC71C}"/>
              </a:ext>
            </a:extLst>
          </p:cNvPr>
          <p:cNvSpPr txBox="1"/>
          <p:nvPr/>
        </p:nvSpPr>
        <p:spPr>
          <a:xfrm>
            <a:off x="3009109" y="800096"/>
            <a:ext cx="67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dirty="0"/>
              <a:t>Vers. 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51FBFE-0BB8-114C-ABBB-1C1802558245}"/>
              </a:ext>
            </a:extLst>
          </p:cNvPr>
          <p:cNvSpPr txBox="1"/>
          <p:nvPr/>
        </p:nvSpPr>
        <p:spPr>
          <a:xfrm>
            <a:off x="8180982" y="800095"/>
            <a:ext cx="67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dirty="0"/>
              <a:t>Vers. 2</a:t>
            </a:r>
          </a:p>
        </p:txBody>
      </p:sp>
    </p:spTree>
    <p:extLst>
      <p:ext uri="{BB962C8B-B14F-4D97-AF65-F5344CB8AC3E}">
        <p14:creationId xmlns:p14="http://schemas.microsoft.com/office/powerpoint/2010/main" val="629155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17</Words>
  <Application>Microsoft Macintosh PowerPoint</Application>
  <PresentationFormat>Panorámica</PresentationFormat>
  <Paragraphs>10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DIN Alternate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Monse Galindo</dc:creator>
  <cp:lastModifiedBy>Monse Galindo</cp:lastModifiedBy>
  <cp:revision>14</cp:revision>
  <dcterms:created xsi:type="dcterms:W3CDTF">2021-12-13T20:53:39Z</dcterms:created>
  <dcterms:modified xsi:type="dcterms:W3CDTF">2023-05-03T17:11:55Z</dcterms:modified>
</cp:coreProperties>
</file>