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85"/>
    <p:restoredTop sz="94626"/>
  </p:normalViewPr>
  <p:slideViewPr>
    <p:cSldViewPr snapToGrid="0" snapToObjects="1">
      <p:cViewPr varScale="1">
        <p:scale>
          <a:sx n="151" d="100"/>
          <a:sy n="151" d="100"/>
        </p:scale>
        <p:origin x="224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42125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212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4389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53351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9007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3335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53617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586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850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4430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8241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31C8D-25E1-F349-BB1B-D19679F9B140}" type="datetimeFigureOut">
              <a:rPr lang="es-ES_tradnl" smtClean="0"/>
              <a:t>24/5/24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ECDB1-85F6-5648-8549-44CD2636434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759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mtClean="0"/>
              <a:t>POSTER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3" b="9383"/>
          <a:stretch/>
        </p:blipFill>
        <p:spPr>
          <a:xfrm>
            <a:off x="3771900" y="320510"/>
            <a:ext cx="4633784" cy="589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mtClean="0"/>
              <a:t>CENEFA</a:t>
            </a:r>
            <a:endParaRPr lang="es-ES_tradn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6" b="33023"/>
          <a:stretch/>
        </p:blipFill>
        <p:spPr>
          <a:xfrm>
            <a:off x="0" y="1930400"/>
            <a:ext cx="121920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9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STOPPER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b="19383"/>
          <a:stretch/>
        </p:blipFill>
        <p:spPr>
          <a:xfrm>
            <a:off x="3378200" y="694266"/>
            <a:ext cx="5425800" cy="483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28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END CAP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7" b="27749"/>
          <a:stretch/>
        </p:blipFill>
        <p:spPr>
          <a:xfrm>
            <a:off x="922867" y="1583266"/>
            <a:ext cx="100584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0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ARCO</a:t>
            </a:r>
            <a:endParaRPr lang="es-ES_tradn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0" b="2940"/>
          <a:stretch/>
        </p:blipFill>
        <p:spPr>
          <a:xfrm>
            <a:off x="0" y="1676400"/>
            <a:ext cx="12192000" cy="430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5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mtClean="0"/>
              <a:t>FLOORSTICKER</a:t>
            </a:r>
            <a:endParaRPr lang="es-ES_tradn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11605"/>
          <a:stretch/>
        </p:blipFill>
        <p:spPr>
          <a:xfrm>
            <a:off x="2882900" y="457200"/>
            <a:ext cx="6412013" cy="560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91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MOJITO</a:t>
            </a:r>
            <a:endParaRPr lang="es-ES_tradn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11852"/>
          <a:stretch/>
        </p:blipFill>
        <p:spPr>
          <a:xfrm>
            <a:off x="3200400" y="474134"/>
            <a:ext cx="5783126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6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/>
          <a:stretch/>
        </p:blipFill>
        <p:spPr>
          <a:xfrm>
            <a:off x="2260600" y="711200"/>
            <a:ext cx="7669193" cy="6146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mtClean="0"/>
              <a:t>MOJITO TEMPORAL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7577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mtClean="0"/>
              <a:t>PRICETALKER</a:t>
            </a:r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7" b="14445"/>
          <a:stretch/>
        </p:blipFill>
        <p:spPr>
          <a:xfrm>
            <a:off x="2954867" y="320510"/>
            <a:ext cx="6288403" cy="59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33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mtClean="0"/>
              <a:t>DANGLER</a:t>
            </a:r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3" b="17778"/>
          <a:stretch/>
        </p:blipFill>
        <p:spPr>
          <a:xfrm>
            <a:off x="3365500" y="914400"/>
            <a:ext cx="5452946" cy="524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3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3" b="2716"/>
          <a:stretch/>
        </p:blipFill>
        <p:spPr>
          <a:xfrm>
            <a:off x="1993900" y="397932"/>
            <a:ext cx="8186011" cy="62738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320511"/>
            <a:ext cx="2780907" cy="5938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mtClean="0"/>
              <a:t>TDC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731289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13</Words>
  <Application>Microsoft Macintosh PowerPoint</Application>
  <PresentationFormat>Panorámica</PresentationFormat>
  <Paragraphs>11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10</cp:revision>
  <dcterms:created xsi:type="dcterms:W3CDTF">2024-05-03T23:23:45Z</dcterms:created>
  <dcterms:modified xsi:type="dcterms:W3CDTF">2024-05-24T16:18:09Z</dcterms:modified>
</cp:coreProperties>
</file>