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46"/>
    <p:restoredTop sz="94626"/>
  </p:normalViewPr>
  <p:slideViewPr>
    <p:cSldViewPr snapToGrid="0" snapToObjects="1">
      <p:cViewPr varScale="1">
        <p:scale>
          <a:sx n="135" d="100"/>
          <a:sy n="135" d="100"/>
        </p:scale>
        <p:origin x="20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3193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4106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787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6460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982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279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5173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35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518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326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052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CD8CF-F626-9143-BDD4-74BF7EF18B28}" type="datetimeFigureOut">
              <a:rPr lang="es-ES_tradnl" smtClean="0"/>
              <a:t>18/1/24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4E4DD-44AA-AE43-B8C4-9AAA9F2F8FF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729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4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8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550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7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54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98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252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912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61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1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15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285" y="40005"/>
            <a:ext cx="5434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17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1</cp:revision>
  <dcterms:created xsi:type="dcterms:W3CDTF">2024-01-19T00:51:05Z</dcterms:created>
  <dcterms:modified xsi:type="dcterms:W3CDTF">2024-01-19T00:55:16Z</dcterms:modified>
</cp:coreProperties>
</file>