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18" d="100"/>
          <a:sy n="118" d="100"/>
        </p:scale>
        <p:origin x="90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9485F-67A1-244B-B8EC-DEF0D3401C6B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B2B5C-FE73-CD4D-AFB6-81F5B7879C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476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B2B5C-FE73-CD4D-AFB6-81F5B7879CB4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7253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CCCDA-701E-0042-906E-3A31B5422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1A04F7-37C3-F043-9CFA-EA0079C39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6AC3C6-2527-344A-BC69-4820855DC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69A1C5-B6E7-964C-8796-41BABB21F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174B78-7CCD-2444-962D-0B60BBCDD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5188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CB3A80-CBF9-9C41-83E7-D49108066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503BDF-3725-BC44-A7A8-95ECF18BE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0ACCEB-6262-394C-8135-F5C6478BD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11BA77-E1CD-8244-A8D5-BE489EE0B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EE5A93-BCDC-EF41-85B4-F1EE1510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520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FBB2BF-5E27-CD45-B398-90446F5F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81785-98DA-FA41-975F-0339B12DC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185B40-639F-CB41-9817-2E8A4F1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B80C20-68A9-5545-A809-6F7403766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59A8F5-CBE8-AB47-A0CD-BD96B87F9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2523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46008-A0EF-3D45-A745-174404ED8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905C20-1CCF-D743-AE36-ECE5F596A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5CB4D2-1BCD-714F-BCE8-F3B8DCEB2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BC01CD-DD51-1344-92A3-EE242C608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A83B9E-F9D1-C242-B638-70C5F7048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94C3BA2-0311-2941-A60A-813F4796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0259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4BEF2E-763A-E743-86B0-2FC718E8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AB57E0-03B7-0F45-BB2D-3020669F7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17FCBB-EB14-1F41-8C34-0A2A4B991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1F4AF3-9D32-2E45-B7A2-7E47FC246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9715E3B-0931-164F-8E00-BCAAC4396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A552A7-A3C8-5A45-B670-64D53A84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A7E5243-D61A-A243-8FD1-637EBBFC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53D8F36-2BD0-5B43-8E94-E5EE89C58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999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A341AF-872A-9F41-95A8-9889A9382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F31A70-EF5E-4145-8CC5-DEB3493A3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930D284-746E-3B44-894D-2C1583C24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707B34-54BC-3841-B249-4C604537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731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278D0B-FF5C-144B-AEE6-FFFAC8708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C61F0A-C34A-0742-84EA-4424D476C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38382B2-1382-8447-91B7-F28A07D0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3112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E49CE-0503-1342-A4E4-3F927835C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D8D0D8-6082-D744-B195-5745CDC6D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79040F-771A-D746-9A24-4FAD96B515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0D0BFC-E1BE-5442-AA2B-B5830A0DE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90ECE4-FB77-4649-8DA4-1BAE5ED20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43EAF7-430F-5D4C-B56B-F9BB62915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2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29E8A6-99AE-5649-8974-3F763E4D6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BBE5A5B-F377-9442-8371-A70E56AC5F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7B3C88-6687-0F4B-A6BD-09B7631C1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032041-FD95-4640-AC25-24B587C8E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1D1187-C631-1241-99BD-842EB997C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C78BAA-B7DA-A647-88E1-20338FAC0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877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3B62B-32F5-8741-A7F7-073FAEFFC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7A6270-9A88-BD4E-B8C5-33F5FEAC7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52152C-A446-0C48-8A07-048ACBC8F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93EF89-FACE-B641-9EE7-587382FF5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751DF2-8648-234E-A71B-BA1A96B15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358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82FD44-8525-4C47-97DA-4E524522D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D85B83-994B-904B-833E-7EB90910B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4804E5-637D-1140-B6D2-8DF7480E4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4A9F32-E782-B84D-8829-3F6B8B387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7BD9B2-C748-E143-9EC6-7C0951201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4960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5DA9D56-94A6-8447-ACC9-CDD1E2990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508892-FB80-A94B-BD1B-A7227FED3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443BF7-B6E3-A14E-A48A-52B1BCABC3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A5D5A-44BF-A947-94F5-933298548170}" type="datetimeFigureOut">
              <a:rPr lang="es-MX" smtClean="0"/>
              <a:t>13/07/21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9830D9-0D95-734B-9C30-8A40AE6811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98E6F1-AA36-9641-869A-B1ACEEE73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BF667-E84C-354D-8BCE-C497952709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529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5CBB70D-90A2-3C49-B19C-E2A53B780CAE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Póster 18x24”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B7F8614-716F-974C-A0A7-F5F3B78EA5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405" y="963386"/>
            <a:ext cx="3845190" cy="517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97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F7CE72B-7BC8-9C4E-913B-7FD385EC6A3F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Póster 11x17”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5A183FC-475A-014A-A70D-28C6F2DA87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2313" y="827314"/>
            <a:ext cx="3407958" cy="520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85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FFE66ED-3222-5042-BD51-2695C135387C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Header 48x24”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F6A3632-9415-D445-A100-153E969752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5228" y="1643742"/>
            <a:ext cx="7781543" cy="397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35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2C9E05-E0DF-C446-8D51-F5F81DD78FAC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Header 36x24”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3E4B6B-6F24-594F-B958-AFFB78DAEA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4521" y="1299936"/>
            <a:ext cx="6681107" cy="445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31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C63F09F-B126-C245-AACA-82301ADE561A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Side panel 24x72”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4F94802-1769-D94D-B96C-E3F28FE7AD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1920" y="419100"/>
            <a:ext cx="2028159" cy="60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25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1F6A5D4-0686-6F4B-979C-6EBE585C7A74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Booth display 40x50”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BA911A-890B-7B4A-94F7-27AA68F3CA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1143" y="936170"/>
            <a:ext cx="4486753" cy="558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9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3FBBCF6-CB61-A142-A4D8-771BAAAF48CC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Cenefa 18x1.25”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D7D0224-BDAE-8941-843C-07D05DD8B9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886" y="2862943"/>
            <a:ext cx="10824023" cy="74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38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BACD08A-82FA-464C-9532-40D459A9B052}"/>
              </a:ext>
            </a:extLst>
          </p:cNvPr>
          <p:cNvSpPr/>
          <p:nvPr/>
        </p:nvSpPr>
        <p:spPr>
          <a:xfrm>
            <a:off x="-1" y="435429"/>
            <a:ext cx="2710544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Copete Zeus 116x25.6 cm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AF7C40-5A8E-9A42-B272-5971425A47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1562" y="2253343"/>
            <a:ext cx="9170868" cy="220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1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4B48643-E323-E544-B3AC-58155BBD4E83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Preciador 4x6”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607D18-81EF-C84E-A88F-C7A22C95D5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4800" y="718456"/>
            <a:ext cx="3788229" cy="549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91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D3637AE-604F-A148-B720-E3AF9EE19396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Stopper 6.5x8.5”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45BDFD-E183-CB4B-BDFE-F2732E8FA6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8760" y="734785"/>
            <a:ext cx="4603798" cy="580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12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91C84A3-CE80-B845-9BA3-1FA13A3B17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1500" y="566056"/>
            <a:ext cx="3020786" cy="596537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5AE5794-2400-5845-9A1C-59355374353A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Wobbler 4x10.07”</a:t>
            </a:r>
          </a:p>
        </p:txBody>
      </p:sp>
    </p:spTree>
    <p:extLst>
      <p:ext uri="{BB962C8B-B14F-4D97-AF65-F5344CB8AC3E}">
        <p14:creationId xmlns:p14="http://schemas.microsoft.com/office/powerpoint/2010/main" val="2273650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EA353AB-0F3C-864A-A7F9-4DF5950847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9871" y="1415143"/>
            <a:ext cx="4452258" cy="439782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090304C-7BC0-DF48-904E-C712B631D8BA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Ad 4x4”</a:t>
            </a:r>
          </a:p>
        </p:txBody>
      </p:sp>
    </p:spTree>
    <p:extLst>
      <p:ext uri="{BB962C8B-B14F-4D97-AF65-F5344CB8AC3E}">
        <p14:creationId xmlns:p14="http://schemas.microsoft.com/office/powerpoint/2010/main" val="3813866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759A02D-A3ED-6741-BFC9-5154FE9371BC}"/>
              </a:ext>
            </a:extLst>
          </p:cNvPr>
          <p:cNvSpPr/>
          <p:nvPr/>
        </p:nvSpPr>
        <p:spPr>
          <a:xfrm>
            <a:off x="-1" y="435429"/>
            <a:ext cx="2383971" cy="4027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Ad 4x4” B/N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7C34D8-6DC1-3649-89A9-28CCB784A0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3149" y="1469571"/>
            <a:ext cx="4425701" cy="43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544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46</Words>
  <Application>Microsoft Macintosh PowerPoint</Application>
  <PresentationFormat>Panorámica</PresentationFormat>
  <Paragraphs>14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Sandra</dc:creator>
  <cp:lastModifiedBy>Sandra</cp:lastModifiedBy>
  <cp:revision>3</cp:revision>
  <dcterms:created xsi:type="dcterms:W3CDTF">2021-07-13T21:57:41Z</dcterms:created>
  <dcterms:modified xsi:type="dcterms:W3CDTF">2021-07-13T22:36:49Z</dcterms:modified>
</cp:coreProperties>
</file>